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7"/>
    <p:restoredTop sz="94704"/>
  </p:normalViewPr>
  <p:slideViewPr>
    <p:cSldViewPr snapToGrid="0" snapToObjects="1">
      <p:cViewPr varScale="1">
        <p:scale>
          <a:sx n="130" d="100"/>
          <a:sy n="130" d="100"/>
        </p:scale>
        <p:origin x="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237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6C3A7-B471-754E-A437-D3F4D78D46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494EB-7F3E-9B48-8600-DE1E6711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0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494EB-7F3E-9B48-8600-DE1E6711AB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4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7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7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7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B8428-C215-DA41-A20E-273531DFADE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9A160-747F-5449-A594-F3603F3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8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Processing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Nichola Burton</a:t>
            </a:r>
          </a:p>
        </p:txBody>
      </p:sp>
    </p:spTree>
    <p:extLst>
      <p:ext uri="{BB962C8B-B14F-4D97-AF65-F5344CB8AC3E}">
        <p14:creationId xmlns:p14="http://schemas.microsoft.com/office/powerpoint/2010/main" val="12239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out what you need to extract out of each data file </a:t>
            </a:r>
          </a:p>
          <a:p>
            <a:pPr lvl="1"/>
            <a:r>
              <a:rPr lang="en-US" dirty="0"/>
              <a:t>One row per participant? What’s in the row?</a:t>
            </a:r>
          </a:p>
          <a:p>
            <a:r>
              <a:rPr lang="en-US" dirty="0"/>
              <a:t>Work out how to get this out of </a:t>
            </a:r>
            <a:r>
              <a:rPr lang="en-US" b="1" dirty="0"/>
              <a:t>one file</a:t>
            </a:r>
            <a:endParaRPr lang="en-US" dirty="0"/>
          </a:p>
          <a:p>
            <a:r>
              <a:rPr lang="en-US" dirty="0"/>
              <a:t>List all of your data files</a:t>
            </a:r>
          </a:p>
          <a:p>
            <a:r>
              <a:rPr lang="en-US" dirty="0"/>
              <a:t>Run the process on each file in turn</a:t>
            </a:r>
          </a:p>
          <a:p>
            <a:r>
              <a:rPr lang="en-US" dirty="0"/>
              <a:t>Put together the extracted values</a:t>
            </a:r>
          </a:p>
          <a:p>
            <a:r>
              <a:rPr lang="en-US" dirty="0"/>
              <a:t>Save the compiled data</a:t>
            </a:r>
          </a:p>
        </p:txBody>
      </p:sp>
    </p:spTree>
    <p:extLst>
      <p:ext uri="{BB962C8B-B14F-4D97-AF65-F5344CB8AC3E}">
        <p14:creationId xmlns:p14="http://schemas.microsoft.com/office/powerpoint/2010/main" val="3920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from our files?</a:t>
            </a:r>
          </a:p>
        </p:txBody>
      </p:sp>
    </p:spTree>
    <p:extLst>
      <p:ext uri="{BB962C8B-B14F-4D97-AF65-F5344CB8AC3E}">
        <p14:creationId xmlns:p14="http://schemas.microsoft.com/office/powerpoint/2010/main" val="20023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get to know your raw data first!</a:t>
            </a:r>
          </a:p>
          <a:p>
            <a:endParaRPr lang="en-US" dirty="0"/>
          </a:p>
          <a:p>
            <a:r>
              <a:rPr lang="en-US" dirty="0"/>
              <a:t>Check your scripts! </a:t>
            </a:r>
          </a:p>
          <a:p>
            <a:pPr lvl="1"/>
            <a:r>
              <a:rPr lang="en-US" dirty="0"/>
              <a:t>Make sure the output makes sense</a:t>
            </a:r>
          </a:p>
          <a:p>
            <a:pPr lvl="1"/>
            <a:r>
              <a:rPr lang="en-US" dirty="0"/>
              <a:t>Go through at least one data file step-by-step and make sure you’re getting the expected results</a:t>
            </a:r>
          </a:p>
          <a:p>
            <a:pPr lvl="1"/>
            <a:r>
              <a:rPr lang="en-US" dirty="0"/>
              <a:t>Check your logic with a friend!</a:t>
            </a:r>
          </a:p>
        </p:txBody>
      </p:sp>
    </p:spTree>
    <p:extLst>
      <p:ext uri="{BB962C8B-B14F-4D97-AF65-F5344CB8AC3E}">
        <p14:creationId xmlns:p14="http://schemas.microsoft.com/office/powerpoint/2010/main" val="117915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Exercises: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the end of our data files we asked two more questions: can you add the responses to our compiled data sheet?</a:t>
            </a:r>
          </a:p>
          <a:p>
            <a:endParaRPr lang="en-US" dirty="0"/>
          </a:p>
          <a:p>
            <a:r>
              <a:rPr lang="en-US" dirty="0"/>
              <a:t>Now that we have our compiled data, can you make a new script which opens the file we just made, finds the mean rating for each target face and saves this information out in a new file?</a:t>
            </a:r>
          </a:p>
        </p:txBody>
      </p:sp>
    </p:spTree>
    <p:extLst>
      <p:ext uri="{BB962C8B-B14F-4D97-AF65-F5344CB8AC3E}">
        <p14:creationId xmlns:p14="http://schemas.microsoft.com/office/powerpoint/2010/main" val="34781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FFA2C-5B76-6845-9817-961B20E1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2" y="2160104"/>
            <a:ext cx="2509078" cy="3763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2ED1F-FDFE-C344-A393-DF2EDE15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21" y="2782956"/>
            <a:ext cx="4107206" cy="2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Why process your data in R?</a:t>
            </a:r>
          </a:p>
          <a:p>
            <a:pPr>
              <a:lnSpc>
                <a:spcPct val="200000"/>
              </a:lnSpc>
            </a:pPr>
            <a:r>
              <a:rPr lang="en-US" dirty="0"/>
              <a:t>A basic philosophy of data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Reading and writing data files in R</a:t>
            </a:r>
          </a:p>
          <a:p>
            <a:pPr>
              <a:lnSpc>
                <a:spcPct val="200000"/>
              </a:lnSpc>
            </a:pPr>
            <a:r>
              <a:rPr lang="en-US" dirty="0"/>
              <a:t>For-loops</a:t>
            </a:r>
          </a:p>
          <a:p>
            <a:pPr>
              <a:lnSpc>
                <a:spcPct val="200000"/>
              </a:lnSpc>
            </a:pPr>
            <a:r>
              <a:rPr lang="en-US" dirty="0"/>
              <a:t>Worked example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710F-43CA-2E4E-87B7-C98EDBDEA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39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basic tips for enjoyable coding</a:t>
            </a:r>
            <a:br>
              <a:rPr lang="en-US" dirty="0"/>
            </a:br>
            <a:r>
              <a:rPr lang="en-US" sz="3600" dirty="0"/>
              <a:t>(from an untrained amateur)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9BEC7-DEC5-054E-9D62-3C83BF6D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4435"/>
            <a:ext cx="8229600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Don’t sell yourself short</a:t>
            </a:r>
          </a:p>
          <a:p>
            <a:pPr>
              <a:lnSpc>
                <a:spcPct val="150000"/>
              </a:lnSpc>
            </a:pPr>
            <a:r>
              <a:rPr lang="en-US" dirty="0"/>
              <a:t>Give yourself time (and permission) to make mistakes when you’re learning</a:t>
            </a:r>
          </a:p>
          <a:p>
            <a:pPr>
              <a:lnSpc>
                <a:spcPct val="150000"/>
              </a:lnSpc>
            </a:pPr>
            <a:r>
              <a:rPr lang="en-US" dirty="0"/>
              <a:t>Expect and accept debugging as part of the 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Start small and work up</a:t>
            </a:r>
          </a:p>
          <a:p>
            <a:pPr>
              <a:lnSpc>
                <a:spcPct val="150000"/>
              </a:lnSpc>
            </a:pPr>
            <a:r>
              <a:rPr lang="en-US" dirty="0"/>
              <a:t>Use good version control and make lots of notes</a:t>
            </a:r>
          </a:p>
          <a:p>
            <a:pPr>
              <a:lnSpc>
                <a:spcPct val="150000"/>
              </a:lnSpc>
            </a:pPr>
            <a:r>
              <a:rPr lang="en-US" dirty="0"/>
              <a:t>Ask for help</a:t>
            </a:r>
          </a:p>
          <a:p>
            <a:pPr>
              <a:lnSpc>
                <a:spcPct val="150000"/>
              </a:lnSpc>
            </a:pPr>
            <a:r>
              <a:rPr lang="en-US" dirty="0"/>
              <a:t>Try to understand the code you’ve been given</a:t>
            </a:r>
          </a:p>
        </p:txBody>
      </p:sp>
    </p:spTree>
    <p:extLst>
      <p:ext uri="{BB962C8B-B14F-4D97-AF65-F5344CB8AC3E}">
        <p14:creationId xmlns:p14="http://schemas.microsoft.com/office/powerpoint/2010/main" val="150267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Excel and SPSS do the job</a:t>
            </a:r>
            <a:r>
              <a:rPr lang="is-IS" dirty="0"/>
              <a:t>…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 is flexible</a:t>
            </a:r>
          </a:p>
          <a:p>
            <a:pPr>
              <a:lnSpc>
                <a:spcPct val="150000"/>
              </a:lnSpc>
            </a:pPr>
            <a:r>
              <a:rPr lang="en-US" dirty="0"/>
              <a:t>Provides clean, reproducible data processing and analysis flows</a:t>
            </a:r>
          </a:p>
          <a:p>
            <a:pPr>
              <a:lnSpc>
                <a:spcPct val="150000"/>
              </a:lnSpc>
            </a:pPr>
            <a:r>
              <a:rPr lang="en-US" dirty="0"/>
              <a:t>Used in government and industry</a:t>
            </a:r>
          </a:p>
          <a:p>
            <a:pPr>
              <a:lnSpc>
                <a:spcPct val="150000"/>
              </a:lnSpc>
            </a:pPr>
            <a:r>
              <a:rPr lang="en-US" dirty="0"/>
              <a:t>Coding: a bonus transferable skill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43EFA-37F3-B841-B061-F65085C9827D}"/>
              </a:ext>
            </a:extLst>
          </p:cNvPr>
          <p:cNvSpPr txBox="1"/>
          <p:nvPr/>
        </p:nvSpPr>
        <p:spPr>
          <a:xfrm>
            <a:off x="2650435" y="2450688"/>
            <a:ext cx="2657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and free</a:t>
            </a:r>
          </a:p>
        </p:txBody>
      </p:sp>
    </p:spTree>
    <p:extLst>
      <p:ext uri="{BB962C8B-B14F-4D97-AF65-F5344CB8AC3E}">
        <p14:creationId xmlns:p14="http://schemas.microsoft.com/office/powerpoint/2010/main" val="79893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23" y="296443"/>
            <a:ext cx="8229600" cy="1143000"/>
          </a:xfrm>
        </p:spPr>
        <p:txBody>
          <a:bodyPr/>
          <a:lstStyle/>
          <a:p>
            <a:r>
              <a:rPr lang="en-US" dirty="0"/>
              <a:t>How transferable?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20387-B1AD-0146-931B-6160C33E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48"/>
            <a:ext cx="5771590" cy="3392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D1318-7DE7-3A42-9F12-C1E068E5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19" y="992410"/>
            <a:ext cx="5389575" cy="3772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3CEF1-B375-7941-8EC0-DC8054E07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59" y="1968005"/>
            <a:ext cx="40640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54BEC-1461-6645-BB5B-7B023131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287" y="3013354"/>
            <a:ext cx="3810435" cy="35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4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Management: 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will have to re-run your analyses at least once</a:t>
            </a:r>
          </a:p>
          <a:p>
            <a:r>
              <a:rPr lang="en-US" dirty="0"/>
              <a:t>Assume that you will have to come back to these data in five years’ time</a:t>
            </a:r>
          </a:p>
          <a:p>
            <a:r>
              <a:rPr lang="en-US" dirty="0"/>
              <a:t>Be prepared for a reviewer to ask to see your data and scripts</a:t>
            </a:r>
            <a:r>
              <a:rPr lang="is-IS" dirty="0"/>
              <a:t>…(!!!)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1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Management: 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having duplicate data in multiple locations</a:t>
            </a:r>
          </a:p>
          <a:p>
            <a:r>
              <a:rPr lang="en-US" dirty="0"/>
              <a:t>Avoid running processes manually</a:t>
            </a:r>
          </a:p>
          <a:p>
            <a:r>
              <a:rPr lang="en-US" dirty="0"/>
              <a:t>Keep records of all of your decisions at each step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Management: My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perfect world, from raw data to analysis via neatly-annotated, step-by-step scripts.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1" y="2807709"/>
            <a:ext cx="5137523" cy="38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processing problem: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lots of individual participants’ data, all in separate files</a:t>
            </a:r>
          </a:p>
          <a:p>
            <a:r>
              <a:rPr lang="en-US" dirty="0"/>
              <a:t>You </a:t>
            </a:r>
            <a:r>
              <a:rPr lang="en-US" b="1" dirty="0"/>
              <a:t>want</a:t>
            </a:r>
            <a:r>
              <a:rPr lang="en-US" dirty="0"/>
              <a:t> a single spreadsheet with all the data together, ready for analysis</a:t>
            </a:r>
          </a:p>
          <a:p>
            <a:r>
              <a:rPr lang="en-US" dirty="0"/>
              <a:t>You’re sick of doing this by hand!</a:t>
            </a:r>
          </a:p>
        </p:txBody>
      </p:sp>
    </p:spTree>
    <p:extLst>
      <p:ext uri="{BB962C8B-B14F-4D97-AF65-F5344CB8AC3E}">
        <p14:creationId xmlns:p14="http://schemas.microsoft.com/office/powerpoint/2010/main" val="271752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443</Words>
  <Application>Microsoft Macintosh PowerPoint</Application>
  <PresentationFormat>On-screen Show (4:3)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Advanced Data Processing In R</vt:lpstr>
      <vt:lpstr>Today:</vt:lpstr>
      <vt:lpstr>Some basic tips for enjoyable coding (from an untrained amateur)</vt:lpstr>
      <vt:lpstr>Why R? </vt:lpstr>
      <vt:lpstr>How transferable?</vt:lpstr>
      <vt:lpstr>Data Management: My Philosophy</vt:lpstr>
      <vt:lpstr>Data Management: My Philosophy</vt:lpstr>
      <vt:lpstr>Data Management: My Philosophy</vt:lpstr>
      <vt:lpstr>Today’s data processing problem:</vt:lpstr>
      <vt:lpstr>Structure of the solution:</vt:lpstr>
      <vt:lpstr>What do we want from our files?</vt:lpstr>
      <vt:lpstr>Some tips</vt:lpstr>
      <vt:lpstr>Some Exercises:</vt:lpstr>
      <vt:lpstr>More resources: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Processing In R</dc:title>
  <dc:creator>Nichola Burton</dc:creator>
  <cp:lastModifiedBy>Nichola Burton</cp:lastModifiedBy>
  <cp:revision>19</cp:revision>
  <dcterms:created xsi:type="dcterms:W3CDTF">2019-04-10T03:45:57Z</dcterms:created>
  <dcterms:modified xsi:type="dcterms:W3CDTF">2019-04-11T05:31:26Z</dcterms:modified>
</cp:coreProperties>
</file>